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94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6C0F9-E7CF-4192-A052-042EDAA27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5E265F2-A619-49D2-89D0-2138A908E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32B00A-C646-4211-8412-68E524F1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5ADD4B-2D67-449D-81DE-B1DBBCD85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6E8D3E-69BE-4CB6-AAE1-8CB2314D5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  <p:pic>
        <p:nvPicPr>
          <p:cNvPr id="1026" name="Picture 2" descr="BPiK e.V.">
            <a:extLst>
              <a:ext uri="{FF2B5EF4-FFF2-40B4-BE49-F238E27FC236}">
                <a16:creationId xmlns:a16="http://schemas.microsoft.com/office/drawing/2014/main" id="{98570113-0367-4DD9-93AF-4A4D877CC6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7809" y="234950"/>
            <a:ext cx="1761574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3DB31E1-2A0D-4A64-B133-B0E33A8D777F}"/>
              </a:ext>
            </a:extLst>
          </p:cNvPr>
          <p:cNvSpPr txBox="1"/>
          <p:nvPr userDrawn="1"/>
        </p:nvSpPr>
        <p:spPr>
          <a:xfrm>
            <a:off x="10092267" y="937697"/>
            <a:ext cx="2099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 Akademie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5D826F4-C14B-4BDE-BB20-2EA9778CE6B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83" b="12420"/>
          <a:stretch/>
        </p:blipFill>
        <p:spPr bwMode="auto">
          <a:xfrm>
            <a:off x="168131" y="4451262"/>
            <a:ext cx="4114801" cy="234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60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56772-277F-450D-A52C-A2855FBB0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A64815-D970-482D-8AD3-45384766C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7F8BBF-F6A5-4BD3-96FF-AFCA8692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A0626A-883D-4CAE-A704-8F8BFE357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8D42A1-2029-4E94-A97F-95BE2657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15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794EEC1-2D37-4190-81E1-DE18647E9F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9C1585-8CEE-4DE7-9959-83D74C7C2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707847-6B3B-413C-89C5-F2FEE93EC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9A4739-571D-4B68-A648-4204E59E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59B878-039A-4AE5-ABBD-E2941DB6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69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54CA6-528A-4BCF-8516-A80E994C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18B118-5104-43B5-B386-4DF609594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CC88A8-31E6-4836-8D93-FFE03306B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17416-B385-4FDD-A20F-4620EF081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94113-B35E-4183-8BBB-C74D097C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88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EA1F3-94E1-4247-8686-C5F126566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08B70D-9E00-427D-B0BE-AA12AD708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7976E0-CF1F-4958-B01E-34614D276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80D735-9C41-4227-B3DD-5197379E3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B1B194-8318-4874-8169-63F4134F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19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EB8C1-6814-4480-B557-A0CE80D5B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5A3E98-4330-4D2D-9CD8-128E91A92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35E1F1-BBF8-43FE-8E8F-FBD3970F6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2F042F-A870-4E85-A65F-78D0F000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863DB5-595D-4299-AED2-FE2890F3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50F4DE-336D-4771-AEE5-BF610609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01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46265-17FE-4879-B159-ECBFA7530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74AC44-E454-424C-9BD1-F4B8895E6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551159-8BB6-409B-AB79-CD58DF742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DDD62B-EE18-458D-8CEA-088DC13C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47F53B-2CB6-45BD-A149-6865BFB02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B4850F3-B91A-48AD-BE5B-0172593D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1B1717E-698C-46FF-86C2-315FC9D1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6D59C03-C6E9-45B6-888F-ACF49F94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976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4D745-5A4B-4E3D-8E97-D02BEF57C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9DA6F1-8F87-4A6C-A5AA-BF593636F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93B2E7-F063-4D03-B1C8-CEA36680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3096D3-31E1-47E0-8C2F-8A7244E1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681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C269B4-FC31-4635-89A8-045C2916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03D0FD6-99CC-4FC0-B0B9-58836DCC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6E1977-FD2C-46DF-9C0C-8DD1CD71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28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BD2CF-4854-4ECA-90ED-526F9282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C22FBF-33AB-4E33-8FB8-A55D01007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5A0F27-12B3-4910-92D7-37791F6AB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293842-3E19-41FA-85BE-13F50A50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22F020-3AE0-4FDB-B176-A06E0307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32782D-E0F7-43B6-B46E-55353734E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95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C2EFF0-911A-4868-AB8F-B70158F07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1724DD7-86D1-485F-A72B-5A0F400B7E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3055CE-A683-4FC0-BB1C-32C6A5323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4DF853-C960-45A3-8B64-59B9630E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843B51-75C8-488B-BF47-3857E28E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787089-8AF2-49FD-82AC-2F47EDF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72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FA48A7-3308-42D3-8018-D5240AF2A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256DA6-666D-4A90-84D1-266CA6AF4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185E-C2CF-4363-B629-A8AA7DB1C7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026B1-E89A-46E7-9E34-C2D59D074D03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FD235C-D7A7-432C-B1D3-95E6F4627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65119A-F637-4340-94A3-248BCE68A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212D-BA39-484B-BB27-F7398F0706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65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87B28A1-AC4A-4DF4-A891-11E1E4E72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06651"/>
            <a:ext cx="9144000" cy="1422349"/>
          </a:xfrm>
        </p:spPr>
        <p:txBody>
          <a:bodyPr>
            <a:noAutofit/>
          </a:bodyPr>
          <a:lstStyle/>
          <a:p>
            <a:r>
              <a:rPr lang="de-DE" sz="3200" dirty="0"/>
              <a:t>Download-Materialien für den Video-Kurs</a:t>
            </a:r>
          </a:p>
          <a:p>
            <a:r>
              <a:rPr lang="de-DE" sz="3200" dirty="0"/>
              <a:t>„Wie werde ich als </a:t>
            </a:r>
            <a:r>
              <a:rPr lang="de-DE" sz="3200" dirty="0" err="1"/>
              <a:t>Patientenfürsprecher:in</a:t>
            </a:r>
            <a:r>
              <a:rPr lang="de-DE" sz="3200"/>
              <a:t> sichtbar?“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72333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87B28A1-AC4A-4DF4-A891-11E1E4E72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9819" y="1129968"/>
            <a:ext cx="8196548" cy="3100509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Bauen Sie ein Netzwerk in Ihrer Klinik/Ihrem Krankenhaus auf – machen Sie sich und Ihre Funktion bekannt! Am besten funktioniert das über …</a:t>
            </a:r>
          </a:p>
          <a:p>
            <a:pPr marL="342900" indent="-342900" algn="l">
              <a:buFont typeface="Wingdings" panose="05000000000000000000" pitchFamily="2" charset="2"/>
              <a:buChar char="o"/>
            </a:pPr>
            <a:r>
              <a:rPr lang="de-DE" dirty="0"/>
              <a:t>Pförtner/Anmeldung</a:t>
            </a:r>
          </a:p>
          <a:p>
            <a:pPr marL="342900" indent="-342900" algn="l">
              <a:buFont typeface="Wingdings" panose="05000000000000000000" pitchFamily="2" charset="2"/>
              <a:buChar char="o"/>
            </a:pPr>
            <a:r>
              <a:rPr lang="de-DE" dirty="0"/>
              <a:t>Grüne Damen und Herren</a:t>
            </a:r>
          </a:p>
          <a:p>
            <a:pPr marL="342900" indent="-342900" algn="l">
              <a:buFont typeface="Wingdings" panose="05000000000000000000" pitchFamily="2" charset="2"/>
              <a:buChar char="o"/>
            </a:pPr>
            <a:r>
              <a:rPr lang="de-DE" dirty="0" err="1"/>
              <a:t>Seelsorger:innen</a:t>
            </a:r>
            <a:endParaRPr lang="de-DE" dirty="0"/>
          </a:p>
          <a:p>
            <a:pPr marL="342900" indent="-342900" algn="l">
              <a:buFont typeface="Wingdings" panose="05000000000000000000" pitchFamily="2" charset="2"/>
              <a:buChar char="o"/>
            </a:pPr>
            <a:r>
              <a:rPr lang="de-DE" dirty="0"/>
              <a:t>… und natürlich das Pflegepersonal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183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87B28A1-AC4A-4DF4-A891-11E1E4E72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9148" y="997767"/>
            <a:ext cx="8082476" cy="3574234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Produzieren Sie Werbemittel, auf denen die Patientenfürsprache und Ihre Erreichbarkeit gut dargestellt wird:</a:t>
            </a:r>
          </a:p>
          <a:p>
            <a:pPr marL="342900" indent="-342900" algn="l">
              <a:buFont typeface="Wingdings" panose="05000000000000000000" pitchFamily="2" charset="2"/>
              <a:buChar char="o"/>
            </a:pPr>
            <a:r>
              <a:rPr lang="de-DE" dirty="0">
                <a:sym typeface="Wingdings" panose="05000000000000000000" pitchFamily="2" charset="2"/>
              </a:rPr>
              <a:t>Eigene E-Mail Adresse</a:t>
            </a:r>
          </a:p>
          <a:p>
            <a:pPr marL="342900" indent="-342900" algn="l">
              <a:buFont typeface="Wingdings" panose="05000000000000000000" pitchFamily="2" charset="2"/>
              <a:buChar char="o"/>
            </a:pPr>
            <a:r>
              <a:rPr lang="de-DE" dirty="0"/>
              <a:t>Eigener Bereich auf der Website der Klinik mit Darstellung Ihres Amtes und Erreichbarkeit</a:t>
            </a:r>
          </a:p>
          <a:p>
            <a:pPr algn="l"/>
            <a:r>
              <a:rPr lang="de-DE" dirty="0">
                <a:sym typeface="Wingdings" panose="05000000000000000000" pitchFamily="2" charset="2"/>
              </a:rPr>
              <a:t> Flyer, der idealerweise auch der </a:t>
            </a:r>
            <a:r>
              <a:rPr lang="de-DE" dirty="0"/>
              <a:t>Patientenmappe beigelegt wird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769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Hajo Neu</dc:creator>
  <cp:lastModifiedBy>Hajo Neu</cp:lastModifiedBy>
  <cp:revision>7</cp:revision>
  <dcterms:created xsi:type="dcterms:W3CDTF">2022-03-29T11:50:23Z</dcterms:created>
  <dcterms:modified xsi:type="dcterms:W3CDTF">2022-03-31T07:17:50Z</dcterms:modified>
</cp:coreProperties>
</file>